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skype:88001003434?call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2204864"/>
            <a:ext cx="2808312" cy="4464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188640"/>
            <a:ext cx="2664296" cy="64449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188640"/>
            <a:ext cx="2915816" cy="6480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2880320" cy="1224136"/>
            <a:chOff x="971600" y="908720"/>
            <a:chExt cx="2664296" cy="1224136"/>
          </a:xfrm>
          <a:effectLst/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908720"/>
              <a:ext cx="2664296" cy="1224136"/>
            </a:xfrm>
            <a:prstGeom prst="rect">
              <a:avLst/>
            </a:prstGeom>
            <a:ln>
              <a:noFill/>
            </a:ln>
            <a:effectLst/>
          </p:spPr>
        </p:pic>
        <p:sp>
          <p:nvSpPr>
            <p:cNvPr id="9" name="Прямоугольник 8"/>
            <p:cNvSpPr/>
            <p:nvPr/>
          </p:nvSpPr>
          <p:spPr>
            <a:xfrm>
              <a:off x="1547664" y="1844824"/>
              <a:ext cx="1944216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Личный кабинет</a:t>
              </a:r>
              <a:endParaRPr lang="ru-RU" sz="16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11247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rosreestr.ru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2448271" cy="68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869160"/>
            <a:ext cx="2520280" cy="84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068960"/>
            <a:ext cx="2614409" cy="96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4077072"/>
            <a:ext cx="2632403" cy="94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Группа 21"/>
          <p:cNvGrpSpPr/>
          <p:nvPr/>
        </p:nvGrpSpPr>
        <p:grpSpPr>
          <a:xfrm>
            <a:off x="3347864" y="332657"/>
            <a:ext cx="2376264" cy="1584175"/>
            <a:chOff x="4913" y="-1728192"/>
            <a:chExt cx="1579186" cy="1991429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913" y="-1728192"/>
              <a:ext cx="1579186" cy="1991429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76921" y="-1656184"/>
              <a:ext cx="1486680" cy="13385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 smtClean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 smtClean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необходима учетная запись на сайте </a:t>
              </a:r>
              <a:r>
                <a:rPr lang="en-US" sz="1400" b="1" i="0" kern="120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www.gosuslugi.ru</a:t>
              </a:r>
              <a:endParaRPr lang="ru-RU" sz="1400" b="1" kern="120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</p:grp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548680"/>
            <a:ext cx="1276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988840"/>
            <a:ext cx="2244897" cy="447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5" descr="http://smages.com/wp-content/uploads/hosting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4" y="260648"/>
            <a:ext cx="1869966" cy="108012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1340768"/>
            <a:ext cx="2764160" cy="504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-612576" y="148478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cap="all" dirty="0" smtClean="0">
                <a:hlinkClick r:id="rId11"/>
              </a:rPr>
              <a:t>8 (800) 100-34-34</a:t>
            </a:r>
            <a:endParaRPr lang="ru-RU" b="1" u="sng" cap="all" dirty="0" smtClean="0"/>
          </a:p>
          <a:p>
            <a:pPr algn="ctr"/>
            <a:r>
              <a:rPr lang="ru-RU" sz="1200" dirty="0" smtClean="0"/>
              <a:t>Звонок из регионов России </a:t>
            </a:r>
          </a:p>
          <a:p>
            <a:pPr algn="ctr"/>
            <a:r>
              <a:rPr lang="ru-RU" sz="1200" dirty="0" smtClean="0"/>
              <a:t>бесплатный</a:t>
            </a:r>
            <a:endParaRPr lang="ru-RU" sz="1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3528" y="5733256"/>
            <a:ext cx="2592288" cy="7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176" y="4149080"/>
            <a:ext cx="2808312" cy="59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hagans86.ru/wp-content/gallery/buklet-epgu/%D0%B1%D1%83%D0%BA%D0%BB%D0%B5%D1%82-%D0%BF%D1%80%D0%BE-%D0%BF%D0%BE%D1%80%D1%82%D0%B0%D0%BB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8641"/>
            <a:ext cx="9144000" cy="633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Якимович Юлия Александровна</dc:creator>
  <cp:lastModifiedBy>Lyulya</cp:lastModifiedBy>
  <cp:revision>11</cp:revision>
  <dcterms:created xsi:type="dcterms:W3CDTF">2018-04-23T04:09:11Z</dcterms:created>
  <dcterms:modified xsi:type="dcterms:W3CDTF">2018-04-25T09:39:02Z</dcterms:modified>
</cp:coreProperties>
</file>